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1" r:id="rId14"/>
    <p:sldId id="272" r:id="rId15"/>
    <p:sldId id="273" r:id="rId16"/>
    <p:sldId id="268" r:id="rId17"/>
    <p:sldId id="269" r:id="rId18"/>
    <p:sldId id="27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988840"/>
            <a:ext cx="88924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Формы получения образования и формы обучения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В Российской Федерации образование может быть получено:</a:t>
            </a:r>
          </a:p>
          <a:p>
            <a:pPr marL="342900" indent="-342900">
              <a:buAutoNum type="arabicParenR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организациях, осуществляющих образовательную деятельность;</a:t>
            </a:r>
          </a:p>
          <a:p>
            <a:pPr marL="342900" indent="-342900"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очной,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очно-заочной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или заочной форме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2) вне организаций, осуществляющих образовательную деятельность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форме семейного образования и самообразования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539552" y="332656"/>
            <a:ext cx="80293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Получение образования в семейной форме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47664" y="908720"/>
            <a:ext cx="5538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Статья 17.  ФЗ № 273 «Об Образовании в РФ»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Zam\Desktop\a4787a8d-2a16-428c-ad83-add1a445690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5" y="1052736"/>
            <a:ext cx="4800533" cy="36004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39552" y="188640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Получение образования в семейной форме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Zam\Desktop\20113749-4a1a-4ada-a648-b4cb06f09a4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3068960"/>
            <a:ext cx="4468402" cy="33478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0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Получение образования в семейной форме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Zam\Desktop\3eaa0359-649a-4a28-bb43-0d3faf30afdc.jpg"/>
          <p:cNvPicPr>
            <a:picLocks noChangeAspect="1" noChangeArrowheads="1"/>
          </p:cNvPicPr>
          <p:nvPr/>
        </p:nvPicPr>
        <p:blipFill>
          <a:blip r:embed="rId2" cstate="print"/>
          <a:srcRect t="11151" r="2751" b="6951"/>
          <a:stretch>
            <a:fillRect/>
          </a:stretch>
        </p:blipFill>
        <p:spPr bwMode="auto">
          <a:xfrm>
            <a:off x="179512" y="764704"/>
            <a:ext cx="8830674" cy="5735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88640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Получение образования в семейной форме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4" name="AutoShape 2" descr="blob:https://web.whatsapp.com/dcdb9ba1-a0dd-4771-86a0-72f143b8e15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5" name="Picture 3" descr="C:\Users\Zam\Downloads\WhatsApp Image 2020-11-16 at 15.41.15 (1).jpeg"/>
          <p:cNvPicPr>
            <a:picLocks noChangeAspect="1" noChangeArrowheads="1"/>
          </p:cNvPicPr>
          <p:nvPr/>
        </p:nvPicPr>
        <p:blipFill>
          <a:blip r:embed="rId2" cstate="print"/>
          <a:srcRect l="12200" t="5901" r="10801" b="2751"/>
          <a:stretch>
            <a:fillRect/>
          </a:stretch>
        </p:blipFill>
        <p:spPr bwMode="auto">
          <a:xfrm rot="16200000">
            <a:off x="1860114" y="-411842"/>
            <a:ext cx="5351765" cy="82809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332656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Получение образования в семейной форме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Zam\Downloads\WhatsApp Image 2020-11-17 at 09.51.52 (1).jpeg"/>
          <p:cNvPicPr>
            <a:picLocks noChangeAspect="1" noChangeArrowheads="1"/>
          </p:cNvPicPr>
          <p:nvPr/>
        </p:nvPicPr>
        <p:blipFill>
          <a:blip r:embed="rId2" cstate="print"/>
          <a:srcRect l="13775" t="2401"/>
          <a:stretch>
            <a:fillRect/>
          </a:stretch>
        </p:blipFill>
        <p:spPr bwMode="auto">
          <a:xfrm>
            <a:off x="755576" y="1124744"/>
            <a:ext cx="7884368" cy="50200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332656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Получение образования в семейной форме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Zam\Downloads\WhatsApp Image 2020-11-17 at 09.51.05.jpeg"/>
          <p:cNvPicPr>
            <a:picLocks noChangeAspect="1" noChangeArrowheads="1"/>
          </p:cNvPicPr>
          <p:nvPr/>
        </p:nvPicPr>
        <p:blipFill>
          <a:blip r:embed="rId2" cstate="print"/>
          <a:srcRect b="23351"/>
          <a:stretch>
            <a:fillRect/>
          </a:stretch>
        </p:blipFill>
        <p:spPr bwMode="auto">
          <a:xfrm>
            <a:off x="2051720" y="1124744"/>
            <a:ext cx="5256584" cy="53721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blob:https://web.whatsapp.com/27de81a0-73a6-43e9-9eb1-36b06e01ce4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5" name="Picture 3" descr="C:\Users\Zam\Downloads\WhatsApp Image 2020-11-17 at 09.51.1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268760"/>
            <a:ext cx="5872181" cy="515719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95536" y="332656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Получение образования в семейной форме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88640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Получение образования в семейной форме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 l="4700" t="11438" r="3430" b="9813"/>
          <a:stretch>
            <a:fillRect/>
          </a:stretch>
        </p:blipFill>
        <p:spPr bwMode="auto">
          <a:xfrm>
            <a:off x="395536" y="1052736"/>
            <a:ext cx="8367330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88640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Получение образования в семейной форме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 l="16603" t="13407" r="17266" b="20641"/>
          <a:stretch>
            <a:fillRect/>
          </a:stretch>
        </p:blipFill>
        <p:spPr bwMode="auto">
          <a:xfrm>
            <a:off x="251520" y="980728"/>
            <a:ext cx="8604448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 l="16876" t="10454" r="18372" b="18672"/>
          <a:stretch>
            <a:fillRect/>
          </a:stretch>
        </p:blipFill>
        <p:spPr bwMode="auto">
          <a:xfrm>
            <a:off x="323528" y="548680"/>
            <a:ext cx="8424936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2060848"/>
            <a:ext cx="874846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Общее образование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Органы местного самоуправления муниципальных районов и городских округов ведут учет детей, имеющих право на получение общего образования каждого уровня и проживающих на территориях соответствующих муниципальных образований, и форм получения образования, определенных родителями (законными представителями) детей. При выборе родителями (законными представителями) детей формы получения общего образования в форме семейного образования родители (законные представители) информируют об этом выборе орган местного самоуправления муниципального района или городского округа, на территориях которых они проживают.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19672" y="1556792"/>
            <a:ext cx="5538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Статья 63.  ФЗ № 273 «Об Образовании в РФ»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404664"/>
            <a:ext cx="80293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Получение образования в семейной форме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332656"/>
            <a:ext cx="80293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Получение образования в семейной форме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1857" t="10454" r="19479" b="9813"/>
          <a:stretch>
            <a:fillRect/>
          </a:stretch>
        </p:blipFill>
        <p:spPr bwMode="auto">
          <a:xfrm>
            <a:off x="1403648" y="1196752"/>
            <a:ext cx="6596288" cy="5040560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88640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Получение образования в семейной форме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30158" t="23250" r="25014" b="9813"/>
          <a:stretch>
            <a:fillRect/>
          </a:stretch>
        </p:blipFill>
        <p:spPr bwMode="auto">
          <a:xfrm>
            <a:off x="1403648" y="1052735"/>
            <a:ext cx="6264696" cy="5259251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88640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Получение образования в семейной форме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980728"/>
            <a:ext cx="828092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 выборе родителями (законными представителями) детей получения общего образования в форме семейного образования родители (законные представители) информируют об этом выборе МУ «Отдел образования Исполнительного комитета Спасского муниципального района»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31818" t="22266" r="30816" b="8829"/>
          <a:stretch>
            <a:fillRect/>
          </a:stretch>
        </p:blipFill>
        <p:spPr bwMode="auto">
          <a:xfrm>
            <a:off x="2195736" y="2636912"/>
            <a:ext cx="5544616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836712"/>
            <a:ext cx="864096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МУ «Отдел образования Исполнительного комитета Спасского муниципального района» информирует о выборе формы семейного образования комиссию по делам несовершеннолетних и защите их прав Спасского муниципального района и регистрирует уведомление   родителей (законных представителей)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188640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Получение образования в семейной форме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" name="AutoShape 2" descr="blob:https://web.whatsapp.com/086cb7d6-aa41-484a-baa7-155ffd7790b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9" name="Picture 3" descr="C:\Users\Zam\Downloads\WhatsApp Image 2020-11-16 at 14.31.11 (1).jpeg"/>
          <p:cNvPicPr>
            <a:picLocks noChangeAspect="1" noChangeArrowheads="1"/>
          </p:cNvPicPr>
          <p:nvPr/>
        </p:nvPicPr>
        <p:blipFill>
          <a:blip r:embed="rId2" cstate="print"/>
          <a:srcRect l="12080" t="2100" r="17848" b="2351"/>
          <a:stretch>
            <a:fillRect/>
          </a:stretch>
        </p:blipFill>
        <p:spPr bwMode="auto">
          <a:xfrm rot="16200000">
            <a:off x="2807804" y="728700"/>
            <a:ext cx="3816424" cy="74888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836712"/>
            <a:ext cx="83529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Обучающиеся в форме семейного образования  проходят  промежуточную и государственную итоговую аттестацию в муниципальных общеобразовательных организациях Спасского муниципального района.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188640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Получение образования в семейной форме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C:\Users\Zam\Downloads\WhatsApp Image 2020-11-16 at 14.37.46.jpeg"/>
          <p:cNvPicPr>
            <a:picLocks noChangeAspect="1" noChangeArrowheads="1"/>
          </p:cNvPicPr>
          <p:nvPr/>
        </p:nvPicPr>
        <p:blipFill>
          <a:blip r:embed="rId2" cstate="print"/>
          <a:srcRect t="19550" r="8934" b="16401"/>
          <a:stretch>
            <a:fillRect/>
          </a:stretch>
        </p:blipFill>
        <p:spPr bwMode="auto">
          <a:xfrm rot="16200000">
            <a:off x="2441130" y="1599430"/>
            <a:ext cx="3973710" cy="54726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88640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Получение образования в семейной форме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43608" y="1196752"/>
            <a:ext cx="69452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 2013 года  на семейном образовании  - 26 уч-ся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1916832"/>
            <a:ext cx="86194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 уч-ся освоили программу двух классов за  1 год -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сдали промежуточную аттестацию сразу за 2 года и перешли через класс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3568" y="2780928"/>
            <a:ext cx="66268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7  уч-ся по причине  низкой успеваемости и пропусков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3429000"/>
            <a:ext cx="59404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Остальные – по осознанному желанию родителей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88640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Получение образования в семейной форме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980728"/>
            <a:ext cx="8694881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2017-2018 учебный год -  5 уч-ся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Кузнечихинская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Бураковская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Кимовская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Никольская,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БСОШ №2)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2018-2019 учебный год – 7 уч-ся  ( БСОШ №2, Полянская СОШ)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2019-2020 учебный год – 1 уч-ся ( Полянская СОШ)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2020-2021  учебный год – 6 уч-ся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 Полянская СОШ – 4 уч-ся,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Трёхозёрская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СОШ – 1 уч-ся,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БСОШ №2 – 1 уч-ся)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443</Words>
  <Application>Microsoft Office PowerPoint</Application>
  <PresentationFormat>Экран (4:3)</PresentationFormat>
  <Paragraphs>48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Zam</dc:creator>
  <cp:lastModifiedBy>Zam</cp:lastModifiedBy>
  <cp:revision>28</cp:revision>
  <dcterms:created xsi:type="dcterms:W3CDTF">2020-11-16T09:21:29Z</dcterms:created>
  <dcterms:modified xsi:type="dcterms:W3CDTF">2020-11-18T12:57:16Z</dcterms:modified>
</cp:coreProperties>
</file>